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1517" y="3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09-07-2024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09-07-2024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1" y="8831"/>
            <a:ext cx="12191999"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73539" y="1094051"/>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77381" y="1516695"/>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523719" y="3148314"/>
            <a:ext cx="5716214"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561073" y="3587808"/>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523719" y="5968197"/>
            <a:ext cx="6700041" cy="9984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76"/>
              </a:lnSpc>
            </a:pPr>
            <a:r>
              <a:rPr lang="en-US" sz="2800" b="1" dirty="0">
                <a:solidFill>
                  <a:srgbClr val="FFFFFF"/>
                </a:solidFill>
                <a:latin typeface="Syne" pitchFamily="34" charset="0"/>
                <a:ea typeface="Syne" pitchFamily="34" charset="-122"/>
                <a:cs typeface="Syne" pitchFamily="34" charset="-120"/>
              </a:rPr>
              <a:t>Internship Start Date: </a:t>
            </a:r>
            <a:r>
              <a:rPr lang="en-IN" dirty="0"/>
              <a:t>07/June/2024</a:t>
            </a:r>
          </a:p>
          <a:p>
            <a:pPr>
              <a:lnSpc>
                <a:spcPts val="2676"/>
              </a:lnSpc>
            </a:pPr>
            <a:r>
              <a:rPr lang="en-US" sz="2800" b="1" dirty="0">
                <a:solidFill>
                  <a:srgbClr val="FFFFFF"/>
                </a:solidFill>
                <a:latin typeface="Syne" pitchFamily="34" charset="0"/>
                <a:ea typeface="Syne" pitchFamily="34" charset="-122"/>
                <a:cs typeface="Syne" pitchFamily="34" charset="-120"/>
              </a:rPr>
              <a:t>Internship End Date: </a:t>
            </a:r>
            <a:r>
              <a:rPr lang="en-IN" dirty="0"/>
              <a:t>15/July/2024</a:t>
            </a:r>
            <a:endParaRPr lang="en-US" dirty="0"/>
          </a:p>
        </p:txBody>
      </p:sp>
      <p:sp>
        <p:nvSpPr>
          <p:cNvPr id="16" name="Text 11">
            <a:extLst>
              <a:ext uri="{FF2B5EF4-FFF2-40B4-BE49-F238E27FC236}">
                <a16:creationId xmlns:a16="http://schemas.microsoft.com/office/drawing/2014/main" id="{DDA9FAD1-EB7C-F38F-A8E5-109574250318}"/>
              </a:ext>
            </a:extLst>
          </p:cNvPr>
          <p:cNvSpPr/>
          <p:nvPr/>
        </p:nvSpPr>
        <p:spPr>
          <a:xfrm>
            <a:off x="5338698" y="-2649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endParaRPr lang="en-US" sz="1819" dirty="0"/>
          </a:p>
        </p:txBody>
      </p:sp>
      <p:sp>
        <p:nvSpPr>
          <p:cNvPr id="18" name="Text 13">
            <a:extLst>
              <a:ext uri="{FF2B5EF4-FFF2-40B4-BE49-F238E27FC236}">
                <a16:creationId xmlns:a16="http://schemas.microsoft.com/office/drawing/2014/main" id="{B4EFC835-2F11-F74F-5ABB-114CB0776E5A}"/>
              </a:ext>
            </a:extLst>
          </p:cNvPr>
          <p:cNvSpPr/>
          <p:nvPr/>
        </p:nvSpPr>
        <p:spPr>
          <a:xfrm>
            <a:off x="-3117289" y="1057108"/>
            <a:ext cx="4849926"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418885" y="2593777"/>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8" name="Content Placeholder 7">
            <a:extLst>
              <a:ext uri="{FF2B5EF4-FFF2-40B4-BE49-F238E27FC236}">
                <a16:creationId xmlns:a16="http://schemas.microsoft.com/office/drawing/2014/main" id="{B772A0D2-1668-F32F-9A95-45919ACE1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2073" y="-8831"/>
            <a:ext cx="4849926" cy="6858000"/>
          </a:xfrm>
        </p:spPr>
      </p:pic>
      <p:sp>
        <p:nvSpPr>
          <p:cNvPr id="11" name="TextBox 10">
            <a:extLst>
              <a:ext uri="{FF2B5EF4-FFF2-40B4-BE49-F238E27FC236}">
                <a16:creationId xmlns:a16="http://schemas.microsoft.com/office/drawing/2014/main" id="{83825DD7-FE27-19CD-5AFD-F481D2BBEFE1}"/>
              </a:ext>
            </a:extLst>
          </p:cNvPr>
          <p:cNvSpPr txBox="1"/>
          <p:nvPr/>
        </p:nvSpPr>
        <p:spPr>
          <a:xfrm>
            <a:off x="418885" y="2075738"/>
            <a:ext cx="6923189" cy="954107"/>
          </a:xfrm>
          <a:prstGeom prst="rect">
            <a:avLst/>
          </a:prstGeom>
          <a:noFill/>
        </p:spPr>
        <p:txBody>
          <a:bodyPr wrap="square" rtlCol="0">
            <a:spAutoFit/>
          </a:bodyPr>
          <a:lstStyle/>
          <a:p>
            <a:r>
              <a:rPr lang="en-US" sz="2800" b="1" dirty="0">
                <a:solidFill>
                  <a:srgbClr val="FFFFFF"/>
                </a:solidFill>
                <a:latin typeface="Syne" pitchFamily="34" charset="0"/>
                <a:ea typeface="Syne" pitchFamily="34" charset="-122"/>
                <a:cs typeface="Syne" pitchFamily="34" charset="-120"/>
              </a:rPr>
              <a:t>Skills Build Email Id :</a:t>
            </a:r>
            <a:endParaRPr lang="en-US" sz="2800" dirty="0"/>
          </a:p>
          <a:p>
            <a:endParaRPr lang="en-IN" sz="2800" dirty="0"/>
          </a:p>
        </p:txBody>
      </p:sp>
      <p:sp>
        <p:nvSpPr>
          <p:cNvPr id="20" name="TextBox 19">
            <a:extLst>
              <a:ext uri="{FF2B5EF4-FFF2-40B4-BE49-F238E27FC236}">
                <a16:creationId xmlns:a16="http://schemas.microsoft.com/office/drawing/2014/main" id="{A562B877-33D4-EF36-C6FB-9423510D2BFC}"/>
              </a:ext>
            </a:extLst>
          </p:cNvPr>
          <p:cNvSpPr txBox="1"/>
          <p:nvPr/>
        </p:nvSpPr>
        <p:spPr>
          <a:xfrm>
            <a:off x="581039" y="4149005"/>
            <a:ext cx="6012801" cy="523220"/>
          </a:xfrm>
          <a:prstGeom prst="rect">
            <a:avLst/>
          </a:prstGeom>
          <a:noFill/>
        </p:spPr>
        <p:txBody>
          <a:bodyPr wrap="square" rtlCol="0">
            <a:spAutoFit/>
          </a:bodyPr>
          <a:lstStyle/>
          <a:p>
            <a:r>
              <a:rPr lang="en-US" sz="2800" b="1" dirty="0">
                <a:solidFill>
                  <a:srgbClr val="FFFFFF"/>
                </a:solidFill>
                <a:latin typeface="Syne" pitchFamily="34" charset="0"/>
                <a:ea typeface="Syne" pitchFamily="34" charset="-122"/>
                <a:cs typeface="Syne" pitchFamily="34" charset="-120"/>
              </a:rPr>
              <a:t>College State :</a:t>
            </a:r>
          </a:p>
        </p:txBody>
      </p:sp>
      <p:sp>
        <p:nvSpPr>
          <p:cNvPr id="22" name="TextBox 21">
            <a:extLst>
              <a:ext uri="{FF2B5EF4-FFF2-40B4-BE49-F238E27FC236}">
                <a16:creationId xmlns:a16="http://schemas.microsoft.com/office/drawing/2014/main" id="{BB917A42-7CCB-DDE1-D472-A54363BF7B6C}"/>
              </a:ext>
            </a:extLst>
          </p:cNvPr>
          <p:cNvSpPr txBox="1"/>
          <p:nvPr/>
        </p:nvSpPr>
        <p:spPr>
          <a:xfrm>
            <a:off x="581039" y="4729660"/>
            <a:ext cx="5658894" cy="369332"/>
          </a:xfrm>
          <a:prstGeom prst="rect">
            <a:avLst/>
          </a:prstGeom>
          <a:noFill/>
        </p:spPr>
        <p:txBody>
          <a:bodyPr wrap="square" rtlCol="0">
            <a:spAutoFit/>
          </a:bodyPr>
          <a:lstStyle/>
          <a:p>
            <a:r>
              <a:rPr lang="en-IN" dirty="0"/>
              <a:t>Andhra Pradesh</a:t>
            </a:r>
          </a:p>
        </p:txBody>
      </p:sp>
      <p:sp>
        <p:nvSpPr>
          <p:cNvPr id="23" name="TextBox 22">
            <a:extLst>
              <a:ext uri="{FF2B5EF4-FFF2-40B4-BE49-F238E27FC236}">
                <a16:creationId xmlns:a16="http://schemas.microsoft.com/office/drawing/2014/main" id="{74D72A2B-14F9-9B62-A8C4-24F1AA2D09AE}"/>
              </a:ext>
            </a:extLst>
          </p:cNvPr>
          <p:cNvSpPr txBox="1"/>
          <p:nvPr/>
        </p:nvSpPr>
        <p:spPr>
          <a:xfrm>
            <a:off x="561073" y="5116654"/>
            <a:ext cx="6309360" cy="1077218"/>
          </a:xfrm>
          <a:prstGeom prst="rect">
            <a:avLst/>
          </a:prstGeom>
          <a:noFill/>
        </p:spPr>
        <p:txBody>
          <a:bodyPr wrap="square" rtlCol="0">
            <a:spAutoFit/>
          </a:bodyPr>
          <a:lstStyle/>
          <a:p>
            <a:r>
              <a:rPr lang="en-US" sz="2800" b="1" dirty="0">
                <a:solidFill>
                  <a:srgbClr val="FFFFFF"/>
                </a:solidFill>
                <a:latin typeface="Syne" pitchFamily="34" charset="0"/>
                <a:ea typeface="Syne" pitchFamily="34" charset="-122"/>
                <a:cs typeface="Syne" pitchFamily="34" charset="-120"/>
              </a:rPr>
              <a:t>Internship Domain :</a:t>
            </a:r>
            <a:endParaRPr lang="en-IN" sz="2800" b="1" dirty="0">
              <a:solidFill>
                <a:srgbClr val="FFFFFF"/>
              </a:solidFill>
              <a:latin typeface="Syne" pitchFamily="34" charset="0"/>
              <a:ea typeface="Syne" pitchFamily="34" charset="-122"/>
              <a:cs typeface="Syne" pitchFamily="34" charset="-120"/>
            </a:endParaRPr>
          </a:p>
          <a:p>
            <a:r>
              <a:rPr lang="en-IN" dirty="0"/>
              <a:t>Cyber Security</a:t>
            </a:r>
          </a:p>
          <a:p>
            <a:endParaRPr lang="en-US" b="1" dirty="0">
              <a:solidFill>
                <a:srgbClr val="FFFFFF"/>
              </a:solidFill>
              <a:latin typeface="Syne" pitchFamily="34" charset="0"/>
              <a:ea typeface="Syne" pitchFamily="34" charset="-122"/>
              <a:cs typeface="Syne" pitchFamily="34" charset="-120"/>
            </a:endParaRPr>
          </a:p>
        </p:txBody>
      </p:sp>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7187" y="-29081"/>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384199" y="3267502"/>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718845" y="3252857"/>
            <a:ext cx="533733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a:t>
            </a:r>
          </a:p>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614624" y="4215818"/>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716100" y="1035975"/>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66093" y="2520282"/>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750691" y="3187591"/>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769964" y="3820800"/>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746570" y="4555870"/>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783974" y="5307468"/>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769964" y="6063852"/>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sp>
        <p:nvSpPr>
          <p:cNvPr id="16" name="Text 2">
            <a:extLst>
              <a:ext uri="{FF2B5EF4-FFF2-40B4-BE49-F238E27FC236}">
                <a16:creationId xmlns:a16="http://schemas.microsoft.com/office/drawing/2014/main" id="{046B8C35-E18D-66D0-21CE-FD4A3050E249}"/>
              </a:ext>
            </a:extLst>
          </p:cNvPr>
          <p:cNvSpPr/>
          <p:nvPr/>
        </p:nvSpPr>
        <p:spPr>
          <a:xfrm>
            <a:off x="275160" y="-26773"/>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3"/>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4"/>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pic>
        <p:nvPicPr>
          <p:cNvPr id="2" name="Image 0">
            <a:extLst>
              <a:ext uri="{FF2B5EF4-FFF2-40B4-BE49-F238E27FC236}">
                <a16:creationId xmlns:a16="http://schemas.microsoft.com/office/drawing/2014/main" id="{64AC8796-4252-19F7-CB9C-D34F05E3FD1D}"/>
              </a:ext>
            </a:extLst>
          </p:cNvPr>
          <p:cNvPicPr>
            <a:picLocks noChangeAspect="1"/>
          </p:cNvPicPr>
          <p:nvPr/>
        </p:nvPicPr>
        <p:blipFill>
          <a:blip r:embed="rId5"/>
          <a:stretch>
            <a:fillRect/>
          </a:stretch>
        </p:blipFill>
        <p:spPr>
          <a:xfrm>
            <a:off x="7986838" y="0"/>
            <a:ext cx="4205162" cy="6858000"/>
          </a:xfrm>
          <a:prstGeom prst="rect">
            <a:avLst/>
          </a:prstGeom>
        </p:spPr>
      </p:pic>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856</TotalTime>
  <Words>780</Words>
  <Application>Microsoft Office PowerPoint</Application>
  <PresentationFormat>Widescreen</PresentationFormat>
  <Paragraphs>77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8</cp:revision>
  <dcterms:created xsi:type="dcterms:W3CDTF">2024-07-06T05:15:29Z</dcterms:created>
  <dcterms:modified xsi:type="dcterms:W3CDTF">2024-07-09T12:18:14Z</dcterms:modified>
</cp:coreProperties>
</file>